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584" r:id="rId2"/>
    <p:sldId id="2615" r:id="rId3"/>
    <p:sldId id="2599" r:id="rId4"/>
    <p:sldId id="261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FAA839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F7D12D-6644-4ED4-BD5F-F4FD21EC3109}" v="10" dt="2024-09-06T16:57:47.671"/>
    <p1510:client id="{A8C63410-2446-4F28-AE3E-C96112D4BE46}" v="26" dt="2024-09-06T18:28:42.486"/>
    <p1510:client id="{F21C6F2A-1C96-4B36-9128-2671E82A1F3E}" v="33" dt="2024-09-06T17:32:06.6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73"/>
    <p:restoredTop sz="96327"/>
  </p:normalViewPr>
  <p:slideViewPr>
    <p:cSldViewPr snapToGrid="0" snapToObjects="1">
      <p:cViewPr varScale="1">
        <p:scale>
          <a:sx n="98" d="100"/>
          <a:sy n="98" d="100"/>
        </p:scale>
        <p:origin x="200" y="8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et Mick" userId="ztNtem593dKptyhRq3gOsgJ1WaRT6/g8wOWrDd5OQbw=" providerId="None" clId="Web-{A8C63410-2446-4F28-AE3E-C96112D4BE46}"/>
    <pc:docChg chg="modSld">
      <pc:chgData name="Janet Mick" userId="ztNtem593dKptyhRq3gOsgJ1WaRT6/g8wOWrDd5OQbw=" providerId="None" clId="Web-{A8C63410-2446-4F28-AE3E-C96112D4BE46}" dt="2024-09-06T18:28:39.345" v="19" actId="20577"/>
      <pc:docMkLst>
        <pc:docMk/>
      </pc:docMkLst>
      <pc:sldChg chg="modSp">
        <pc:chgData name="Janet Mick" userId="ztNtem593dKptyhRq3gOsgJ1WaRT6/g8wOWrDd5OQbw=" providerId="None" clId="Web-{A8C63410-2446-4F28-AE3E-C96112D4BE46}" dt="2024-09-06T18:26:05.999" v="1" actId="20577"/>
        <pc:sldMkLst>
          <pc:docMk/>
          <pc:sldMk cId="0" sldId="2584"/>
        </pc:sldMkLst>
        <pc:spChg chg="mod">
          <ac:chgData name="Janet Mick" userId="ztNtem593dKptyhRq3gOsgJ1WaRT6/g8wOWrDd5OQbw=" providerId="None" clId="Web-{A8C63410-2446-4F28-AE3E-C96112D4BE46}" dt="2024-09-06T18:26:05.999" v="1" actId="20577"/>
          <ac:spMkLst>
            <pc:docMk/>
            <pc:sldMk cId="0" sldId="2584"/>
            <ac:spMk id="8" creationId="{63ADFD12-E895-9BA0-7082-057D8EFAE15E}"/>
          </ac:spMkLst>
        </pc:spChg>
      </pc:sldChg>
      <pc:sldChg chg="addSp delSp modSp">
        <pc:chgData name="Janet Mick" userId="ztNtem593dKptyhRq3gOsgJ1WaRT6/g8wOWrDd5OQbw=" providerId="None" clId="Web-{A8C63410-2446-4F28-AE3E-C96112D4BE46}" dt="2024-09-06T18:28:39.345" v="19" actId="20577"/>
        <pc:sldMkLst>
          <pc:docMk/>
          <pc:sldMk cId="1704485087" sldId="2599"/>
        </pc:sldMkLst>
        <pc:spChg chg="add del mod">
          <ac:chgData name="Janet Mick" userId="ztNtem593dKptyhRq3gOsgJ1WaRT6/g8wOWrDd5OQbw=" providerId="None" clId="Web-{A8C63410-2446-4F28-AE3E-C96112D4BE46}" dt="2024-09-06T18:27:30.124" v="12"/>
          <ac:spMkLst>
            <pc:docMk/>
            <pc:sldMk cId="1704485087" sldId="2599"/>
            <ac:spMk id="3" creationId="{DD19957C-AB7C-EC60-5A58-10409A674CBC}"/>
          </ac:spMkLst>
        </pc:spChg>
        <pc:spChg chg="add mod">
          <ac:chgData name="Janet Mick" userId="ztNtem593dKptyhRq3gOsgJ1WaRT6/g8wOWrDd5OQbw=" providerId="None" clId="Web-{A8C63410-2446-4F28-AE3E-C96112D4BE46}" dt="2024-09-06T18:28:39.345" v="19" actId="20577"/>
          <ac:spMkLst>
            <pc:docMk/>
            <pc:sldMk cId="1704485087" sldId="2599"/>
            <ac:spMk id="4" creationId="{2DD0EA6A-20AD-9781-CA7D-D4A9CE06CE6D}"/>
          </ac:spMkLst>
        </pc:spChg>
        <pc:spChg chg="mod">
          <ac:chgData name="Janet Mick" userId="ztNtem593dKptyhRq3gOsgJ1WaRT6/g8wOWrDd5OQbw=" providerId="None" clId="Web-{A8C63410-2446-4F28-AE3E-C96112D4BE46}" dt="2024-09-06T18:27:48.220" v="13" actId="1076"/>
          <ac:spMkLst>
            <pc:docMk/>
            <pc:sldMk cId="1704485087" sldId="2599"/>
            <ac:spMk id="26" creationId="{27D22E0D-EE12-AAB6-5D07-0B9882A3CFF2}"/>
          </ac:spMkLst>
        </pc:spChg>
        <pc:picChg chg="add mod">
          <ac:chgData name="Janet Mick" userId="ztNtem593dKptyhRq3gOsgJ1WaRT6/g8wOWrDd5OQbw=" providerId="None" clId="Web-{A8C63410-2446-4F28-AE3E-C96112D4BE46}" dt="2024-09-06T18:27:15.296" v="9" actId="1076"/>
          <ac:picMkLst>
            <pc:docMk/>
            <pc:sldMk cId="1704485087" sldId="2599"/>
            <ac:picMk id="2" creationId="{9ECEAD5B-75E1-F8A5-F22A-A066DB4967BD}"/>
          </ac:picMkLst>
        </pc:picChg>
        <pc:picChg chg="mod">
          <ac:chgData name="Janet Mick" userId="ztNtem593dKptyhRq3gOsgJ1WaRT6/g8wOWrDd5OQbw=" providerId="None" clId="Web-{A8C63410-2446-4F28-AE3E-C96112D4BE46}" dt="2024-09-06T18:28:28.345" v="16" actId="1076"/>
          <ac:picMkLst>
            <pc:docMk/>
            <pc:sldMk cId="1704485087" sldId="2599"/>
            <ac:picMk id="33" creationId="{C00364A7-FB2D-9178-ACDE-E4BC6E8AA807}"/>
          </ac:picMkLst>
        </pc:picChg>
        <pc:picChg chg="del">
          <ac:chgData name="Janet Mick" userId="ztNtem593dKptyhRq3gOsgJ1WaRT6/g8wOWrDd5OQbw=" providerId="None" clId="Web-{A8C63410-2446-4F28-AE3E-C96112D4BE46}" dt="2024-09-06T18:26:42.139" v="2"/>
          <ac:picMkLst>
            <pc:docMk/>
            <pc:sldMk cId="1704485087" sldId="2599"/>
            <ac:picMk id="35" creationId="{25DA9C55-967C-9ED4-B1D1-B18D9885840A}"/>
          </ac:picMkLst>
        </pc:picChg>
      </pc:sldChg>
    </pc:docChg>
  </pc:docChgLst>
  <pc:docChgLst>
    <pc:chgData name="ITPR Account" userId="aTd3N+Mr33rTdDlRITCrOpkOKKm5aY3iqTEBGHmqPGI=" providerId="None" clId="Web-{F21C6F2A-1C96-4B36-9128-2671E82A1F3E}"/>
    <pc:docChg chg="modSld">
      <pc:chgData name="ITPR Account" userId="aTd3N+Mr33rTdDlRITCrOpkOKKm5aY3iqTEBGHmqPGI=" providerId="None" clId="Web-{F21C6F2A-1C96-4B36-9128-2671E82A1F3E}" dt="2024-09-06T17:32:06.660" v="31" actId="20577"/>
      <pc:docMkLst>
        <pc:docMk/>
      </pc:docMkLst>
      <pc:sldChg chg="modSp">
        <pc:chgData name="ITPR Account" userId="aTd3N+Mr33rTdDlRITCrOpkOKKm5aY3iqTEBGHmqPGI=" providerId="None" clId="Web-{F21C6F2A-1C96-4B36-9128-2671E82A1F3E}" dt="2024-09-06T17:32:06.660" v="31" actId="20577"/>
        <pc:sldMkLst>
          <pc:docMk/>
          <pc:sldMk cId="2019610715" sldId="2615"/>
        </pc:sldMkLst>
        <pc:spChg chg="mod">
          <ac:chgData name="ITPR Account" userId="aTd3N+Mr33rTdDlRITCrOpkOKKm5aY3iqTEBGHmqPGI=" providerId="None" clId="Web-{F21C6F2A-1C96-4B36-9128-2671E82A1F3E}" dt="2024-09-06T17:32:06.660" v="31" actId="20577"/>
          <ac:spMkLst>
            <pc:docMk/>
            <pc:sldMk cId="2019610715" sldId="2615"/>
            <ac:spMk id="2" creationId="{6ED80E85-4BCE-CCCF-E62E-BFF28FD3DB13}"/>
          </ac:spMkLst>
        </pc:spChg>
      </pc:sldChg>
    </pc:docChg>
  </pc:docChgLst>
  <pc:docChgLst>
    <pc:chgData name="ITPR Account" userId="aTd3N+Mr33rTdDlRITCrOpkOKKm5aY3iqTEBGHmqPGI=" providerId="None" clId="Web-{61F7D12D-6644-4ED4-BD5F-F4FD21EC3109}"/>
    <pc:docChg chg="modSld">
      <pc:chgData name="ITPR Account" userId="aTd3N+Mr33rTdDlRITCrOpkOKKm5aY3iqTEBGHmqPGI=" providerId="None" clId="Web-{61F7D12D-6644-4ED4-BD5F-F4FD21EC3109}" dt="2024-09-06T16:57:47.671" v="4" actId="20577"/>
      <pc:docMkLst>
        <pc:docMk/>
      </pc:docMkLst>
      <pc:sldChg chg="modSp">
        <pc:chgData name="ITPR Account" userId="aTd3N+Mr33rTdDlRITCrOpkOKKm5aY3iqTEBGHmqPGI=" providerId="None" clId="Web-{61F7D12D-6644-4ED4-BD5F-F4FD21EC3109}" dt="2024-09-06T16:57:34.108" v="2" actId="20577"/>
        <pc:sldMkLst>
          <pc:docMk/>
          <pc:sldMk cId="0" sldId="2584"/>
        </pc:sldMkLst>
        <pc:spChg chg="mod">
          <ac:chgData name="ITPR Account" userId="aTd3N+Mr33rTdDlRITCrOpkOKKm5aY3iqTEBGHmqPGI=" providerId="None" clId="Web-{61F7D12D-6644-4ED4-BD5F-F4FD21EC3109}" dt="2024-09-06T16:57:34.108" v="2" actId="20577"/>
          <ac:spMkLst>
            <pc:docMk/>
            <pc:sldMk cId="0" sldId="2584"/>
            <ac:spMk id="8" creationId="{63ADFD12-E895-9BA0-7082-057D8EFAE15E}"/>
          </ac:spMkLst>
        </pc:spChg>
      </pc:sldChg>
      <pc:sldChg chg="modSp">
        <pc:chgData name="ITPR Account" userId="aTd3N+Mr33rTdDlRITCrOpkOKKm5aY3iqTEBGHmqPGI=" providerId="None" clId="Web-{61F7D12D-6644-4ED4-BD5F-F4FD21EC3109}" dt="2024-09-06T16:57:47.671" v="4" actId="20577"/>
        <pc:sldMkLst>
          <pc:docMk/>
          <pc:sldMk cId="2019610715" sldId="2615"/>
        </pc:sldMkLst>
        <pc:spChg chg="mod">
          <ac:chgData name="ITPR Account" userId="aTd3N+Mr33rTdDlRITCrOpkOKKm5aY3iqTEBGHmqPGI=" providerId="None" clId="Web-{61F7D12D-6644-4ED4-BD5F-F4FD21EC3109}" dt="2024-09-06T16:57:47.671" v="4" actId="20577"/>
          <ac:spMkLst>
            <pc:docMk/>
            <pc:sldMk cId="2019610715" sldId="2615"/>
            <ac:spMk id="2" creationId="{6ED80E85-4BCE-CCCF-E62E-BFF28FD3DB1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54A2DA-2D92-F74A-AAC7-CB6C1E5F8D14}" type="datetimeFigureOut">
              <a:rPr lang="en-CA" smtClean="0"/>
              <a:t>2024-09-06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4BB635-C90F-9741-92E8-53299540E90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8799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BB635-C90F-9741-92E8-53299540E90A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8776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>
          <a:extLst>
            <a:ext uri="{FF2B5EF4-FFF2-40B4-BE49-F238E27FC236}">
              <a16:creationId xmlns:a16="http://schemas.microsoft.com/office/drawing/2014/main" id="{41047657-B925-6638-4509-43F337258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C629CB58-E1D8-95D3-8B03-86BDEFE9AEA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p:notes">
            <a:extLst>
              <a:ext uri="{FF2B5EF4-FFF2-40B4-BE49-F238E27FC236}">
                <a16:creationId xmlns:a16="http://schemas.microsoft.com/office/drawing/2014/main" id="{5250E9EC-C3F7-D36C-6CFA-33B4F1336B3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4443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966B2-9F63-C221-DD86-A329780C51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74E2FB-BC3A-413D-38C5-D68E466A2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8D967-2B22-7197-C104-1879AE6F4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9F3C8-BACF-7840-9174-8C4798E9A77B}" type="datetimeFigureOut">
              <a:rPr lang="en-CA" smtClean="0"/>
              <a:t>2024-09-06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CE312-34B9-92EC-3383-EB2E3ADE5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783D8B-1995-9C80-E74E-1C4E5824B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33E0E-2979-DD42-B190-662FD043AF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5791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9A87F-CF9D-701D-CD76-4AE2465D6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BD2783-2E42-CB3B-2DEE-5113C0B1A0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DDA25-A144-B4B1-769C-86969972F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9F3C8-BACF-7840-9174-8C4798E9A77B}" type="datetimeFigureOut">
              <a:rPr lang="en-CA" smtClean="0"/>
              <a:t>2024-09-06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891C9-1D85-5F9D-FA91-BF0AAEAF7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E4F974-9346-4E85-98C8-FE7AE7492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33E0E-2979-DD42-B190-662FD043AF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5403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0F3D0E-7D80-D2A4-8CDE-8E94916FBF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20A1B0-558D-5901-CBF2-7A044A6BB5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56995-A531-F3DC-9F4C-7F518AC3E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9F3C8-BACF-7840-9174-8C4798E9A77B}" type="datetimeFigureOut">
              <a:rPr lang="en-CA" smtClean="0"/>
              <a:t>2024-09-06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58A3D-1585-C6C9-2FBE-751D93216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77D61-1222-D9E6-006A-F0B4A920B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33E0E-2979-DD42-B190-662FD043AF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0776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1CC2-409A-7370-E0CC-D56357CC1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8D309-12DA-5EC2-0FD7-6AF1DC22C5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EA8A1-A0F5-911C-B90A-4957FDC5A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9F3C8-BACF-7840-9174-8C4798E9A77B}" type="datetimeFigureOut">
              <a:rPr lang="en-CA" smtClean="0"/>
              <a:t>2024-09-06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14677-7B0C-98B4-8885-FB4933BA7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C82E26-BC61-8257-FB77-BC2CB8745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33E0E-2979-DD42-B190-662FD043AFBB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60149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178EC-6E67-1171-2D04-A3F0132E2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BA150C-6399-288C-5D6D-1DD23E6BF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C0B7FA-039B-1AD6-4BAB-0766006B7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9F3C8-BACF-7840-9174-8C4798E9A77B}" type="datetimeFigureOut">
              <a:rPr lang="en-CA" smtClean="0"/>
              <a:t>2024-09-06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DBB3F-5E6F-BFCB-BEF4-19730E1B1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9DB66-471E-5FE5-F894-5A4A1F80E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33E0E-2979-DD42-B190-662FD043AF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695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49CFF-8CD7-D449-0340-9F934127E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21A8C-96D4-BF53-67A2-F0CD3371DB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D64EF1-35C2-609F-C47D-8CBAB24CF1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EF61DC-77B4-2049-B5C6-A69DF727D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9F3C8-BACF-7840-9174-8C4798E9A77B}" type="datetimeFigureOut">
              <a:rPr lang="en-CA" smtClean="0"/>
              <a:t>2024-09-06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8EA187-35B3-4E9D-2573-C8DC122BF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5E10DA-E2AD-DB4D-B8D7-847980B24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33E0E-2979-DD42-B190-662FD043AF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7396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4950F-9482-C3AA-38DD-74A6185EF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A8500F-B17F-1178-8259-629DCBC576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FC1E14-DC41-B761-F56D-1736DB43C4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EA3DE7-CD82-0F62-C99B-BFF39BB491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6356EB-405F-FF58-EB6A-09BB4A48CD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73FFE4-E7F5-BBB4-5E59-A53B4DBC7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9F3C8-BACF-7840-9174-8C4798E9A77B}" type="datetimeFigureOut">
              <a:rPr lang="en-CA" smtClean="0"/>
              <a:t>2024-09-06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B7705B-3592-96C2-FBC4-8E0D1A04B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8C0ACF-512A-E740-E2B7-35373E8F1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33E0E-2979-DD42-B190-662FD043AF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1976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F2F7F-6CC2-8B31-45A3-3EE9AF312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739395-992E-2102-BB42-B191E4FA9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9F3C8-BACF-7840-9174-8C4798E9A77B}" type="datetimeFigureOut">
              <a:rPr lang="en-CA" smtClean="0"/>
              <a:t>2024-09-06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44EBB2-82BD-B5DD-9D38-375C3CB9C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AE5DB6-B2CC-7DCF-BA6A-7C7A30259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33E0E-2979-DD42-B190-662FD043AF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45820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48F0F9-5E10-E6AD-DDBA-FF4ED7C93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9F3C8-BACF-7840-9174-8C4798E9A77B}" type="datetimeFigureOut">
              <a:rPr lang="en-CA" smtClean="0"/>
              <a:t>2024-09-06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4665A6-3B64-5F2C-02DF-8BF33F28E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9AF829-10DC-AE69-4AAC-5A0A00EB6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33E0E-2979-DD42-B190-662FD043AF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5268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0A5DF-792F-2090-DCD8-A0CE1476B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08FC7-3BC4-942F-75DF-A473A18D5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DAE72-D225-AFE5-D168-773015B7F4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91F6CC-4A91-62B8-15DF-2CE65BFE1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9F3C8-BACF-7840-9174-8C4798E9A77B}" type="datetimeFigureOut">
              <a:rPr lang="en-CA" smtClean="0"/>
              <a:t>2024-09-06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E169C3-1734-9657-6EE0-03290FCCA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F0ABEB-C08C-55BF-4A4E-BF5AD49D2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33E0E-2979-DD42-B190-662FD043AF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0807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C607E-E8A6-E5A4-BAEF-BEA59A041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D1D841-2181-F48F-97B8-28C792FA56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874615-670A-5831-6EDA-1496A6A228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7925DC-01F1-936E-D447-46E7C4420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9F3C8-BACF-7840-9174-8C4798E9A77B}" type="datetimeFigureOut">
              <a:rPr lang="en-CA" smtClean="0"/>
              <a:t>2024-09-06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79EB49-14F7-6933-DB43-F3BE0DBEF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2B9EB1-7FBF-4F2A-B797-A14C6B6A7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33E0E-2979-DD42-B190-662FD043AFB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323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02AA44-9BE3-6EB9-60F3-A7AA0DE65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19765A-54A9-59ED-F0EC-56D62C6E6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45A6C-5911-0998-CCED-C6DF0F0197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9F3C8-BACF-7840-9174-8C4798E9A77B}" type="datetimeFigureOut">
              <a:rPr lang="en-CA" smtClean="0"/>
              <a:t>2024-09-06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727202-8F26-BA78-AF90-B3547667C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02B45-13BC-584F-5CF7-A959238E8F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33E0E-2979-DD42-B190-662FD043AFBB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1744F111-1EDE-5457-ED01-652A8D3429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76200">
            <a:solidFill>
              <a:srgbClr val="002060"/>
            </a:solidFill>
            <a:miter/>
          </a:ln>
        </p:spPr>
        <p:txBody>
          <a:bodyPr lIns="45718" tIns="45718" rIns="45718" bIns="45718" anchor="ctr"/>
          <a:lstStyle/>
          <a:p>
            <a:pPr>
              <a:defRPr sz="4300">
                <a:solidFill>
                  <a:srgbClr val="7F7F7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6040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E93D485-EDEF-0CB8-FBA2-3EEC6026A1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0483" y="5490038"/>
            <a:ext cx="8386233" cy="1692403"/>
          </a:xfrm>
          <a:solidFill>
            <a:srgbClr val="D9D9D9">
              <a:alpha val="47843"/>
            </a:srgb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CA" sz="3800" b="1" dirty="0">
                <a:solidFill>
                  <a:srgbClr val="002060"/>
                </a:solidFill>
                <a:latin typeface="Playfair Display Bold Roman" pitchFamily="2" charset="0"/>
                <a:sym typeface="Helvetica" pitchFamily="2" charset="0"/>
              </a:rPr>
              <a:t>FY24 US/Domestic Market </a:t>
            </a:r>
          </a:p>
          <a:p>
            <a:r>
              <a:rPr lang="en-CA" sz="3800" b="1" dirty="0">
                <a:solidFill>
                  <a:srgbClr val="002060"/>
                </a:solidFill>
                <a:latin typeface="Playfair Display Bold Roman" pitchFamily="2" charset="0"/>
                <a:sym typeface="Helvetica" pitchFamily="2" charset="0"/>
              </a:rPr>
              <a:t>July 2024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9F5C4E1F-C496-9C3E-46E1-823596EC948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CADB36-99BB-D5AE-F589-4E39DAD70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ADFD12-E895-9BA0-7082-057D8EFAE15E}"/>
              </a:ext>
            </a:extLst>
          </p:cNvPr>
          <p:cNvSpPr txBox="1"/>
          <p:nvPr/>
        </p:nvSpPr>
        <p:spPr>
          <a:xfrm>
            <a:off x="2996837" y="5490038"/>
            <a:ext cx="6198326" cy="13901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  <a:latin typeface="Playfair Display"/>
              </a:rPr>
              <a:t>FY23-24</a:t>
            </a:r>
            <a:r>
              <a:rPr lang="en-US" sz="2000" b="1" i="0" u="none" strike="noStrike" dirty="0">
                <a:solidFill>
                  <a:schemeClr val="bg1"/>
                </a:solidFill>
                <a:effectLst/>
                <a:latin typeface="Playfair Display"/>
              </a:rPr>
              <a:t> US/Domestic Market </a:t>
            </a:r>
            <a:endParaRPr lang="en-US" sz="2000" b="0">
              <a:solidFill>
                <a:schemeClr val="bg1"/>
              </a:solidFill>
              <a:effectLst/>
              <a:latin typeface="Playfair Display"/>
            </a:endParaRPr>
          </a:p>
          <a:p>
            <a:pPr algn="ctr" rtl="0">
              <a:spcBef>
                <a:spcPts val="100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chemeClr val="bg1"/>
                </a:solidFill>
                <a:effectLst/>
                <a:latin typeface="Playfair Display"/>
              </a:rPr>
              <a:t>July 2024</a:t>
            </a:r>
            <a:endParaRPr lang="en-US" sz="2000" b="0" dirty="0">
              <a:solidFill>
                <a:schemeClr val="bg1"/>
              </a:solidFill>
              <a:effectLst/>
              <a:latin typeface="Playfair Display"/>
            </a:endParaRPr>
          </a:p>
          <a:p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80E85-4BCE-CCCF-E62E-BFF28FD3DB13}"/>
              </a:ext>
            </a:extLst>
          </p:cNvPr>
          <p:cNvSpPr txBox="1">
            <a:spLocks/>
          </p:cNvSpPr>
          <p:nvPr/>
        </p:nvSpPr>
        <p:spPr>
          <a:xfrm>
            <a:off x="146786" y="1609860"/>
            <a:ext cx="3575958" cy="455895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2400" dirty="0">
                <a:latin typeface="Work Sans Regular Roman" pitchFamily="2" charset="0"/>
                <a:sym typeface="Helvetica" pitchFamily="2" charset="0"/>
              </a:rPr>
              <a:t>Total Impressions:</a:t>
            </a:r>
          </a:p>
          <a:p>
            <a:pPr algn="ctr"/>
            <a:r>
              <a:rPr lang="en-CA" sz="2800" b="1" kern="1200" dirty="0">
                <a:solidFill>
                  <a:schemeClr val="tx1"/>
                </a:solidFill>
                <a:latin typeface="Work Sans Bold Roman" pitchFamily="2" charset="0"/>
                <a:ea typeface="+mj-ea"/>
                <a:cs typeface="+mj-cs"/>
              </a:rPr>
              <a:t>3,515,058,877</a:t>
            </a:r>
            <a:br>
              <a:rPr lang="en-CA" sz="2400" b="1" dirty="0">
                <a:latin typeface="Work Sans Bold Roman" pitchFamily="2" charset="0"/>
                <a:sym typeface="Helvetica" pitchFamily="2" charset="0"/>
              </a:rPr>
            </a:br>
            <a:br>
              <a:rPr lang="en-CA" sz="2400" dirty="0">
                <a:latin typeface="Work Sans Regular Roman" pitchFamily="2" charset="0"/>
                <a:sym typeface="Helvetica" pitchFamily="2" charset="0"/>
              </a:rPr>
            </a:br>
            <a:r>
              <a:rPr lang="en-CA" sz="2400" dirty="0">
                <a:latin typeface="Work Sans Regular Roman" pitchFamily="2" charset="0"/>
                <a:sym typeface="Helvetica" pitchFamily="2" charset="0"/>
              </a:rPr>
              <a:t>Total Ad Value: </a:t>
            </a:r>
            <a:r>
              <a:rPr lang="en-CA" sz="2800" b="1" dirty="0">
                <a:latin typeface="Work Sans Bold Roman" pitchFamily="2" charset="0"/>
                <a:sym typeface="Helvetica" pitchFamily="2" charset="0"/>
              </a:rPr>
              <a:t>$</a:t>
            </a:r>
            <a:r>
              <a:rPr lang="en-CA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466,015,174</a:t>
            </a:r>
            <a:endParaRPr lang="en-CA" sz="2800" b="1" dirty="0">
              <a:latin typeface="Work Sans Bold Roman" pitchFamily="2" charset="0"/>
              <a:sym typeface="Helvetica" pitchFamily="2" charset="0"/>
            </a:endParaRPr>
          </a:p>
          <a:p>
            <a:pPr algn="ctr"/>
            <a:endParaRPr lang="en-CA" sz="2400" b="1" dirty="0">
              <a:latin typeface="Work Sans Bold Roman" pitchFamily="2" charset="0"/>
              <a:sym typeface="Helvetica" pitchFamily="2" charset="0"/>
            </a:endParaRPr>
          </a:p>
          <a:p>
            <a:pPr algn="ctr"/>
            <a:r>
              <a:rPr lang="en-CA" sz="2400" dirty="0">
                <a:latin typeface="Work Sans Regular Roman" pitchFamily="2" charset="0"/>
                <a:sym typeface="Helvetica" pitchFamily="2" charset="0"/>
              </a:rPr>
              <a:t>Total Articles Generated:</a:t>
            </a:r>
          </a:p>
          <a:p>
            <a:pPr algn="ctr"/>
            <a:r>
              <a:rPr lang="en-CA" sz="2800" b="1">
                <a:latin typeface="Work Sans Bold Roman"/>
                <a:sym typeface="Helvetica" pitchFamily="2" charset="0"/>
              </a:rPr>
              <a:t>84</a:t>
            </a:r>
            <a:endParaRPr lang="en-CA" sz="2800" b="1">
              <a:latin typeface="Work Sans Bold Roman" pitchFamily="2" charset="0"/>
            </a:endParaRPr>
          </a:p>
          <a:p>
            <a:pPr algn="ctr"/>
            <a:endParaRPr lang="en-CA" sz="3100" b="1" dirty="0">
              <a:latin typeface="Work Sans Bold Roman" pitchFamily="2" charset="0"/>
              <a:sym typeface="Helvetica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FBDE85-1F0F-5D60-6BA1-908FD9808444}"/>
              </a:ext>
            </a:extLst>
          </p:cNvPr>
          <p:cNvSpPr txBox="1"/>
          <p:nvPr/>
        </p:nvSpPr>
        <p:spPr>
          <a:xfrm>
            <a:off x="1934765" y="0"/>
            <a:ext cx="832246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4400" b="1" dirty="0">
                <a:solidFill>
                  <a:srgbClr val="002060"/>
                </a:solidFill>
                <a:latin typeface="Playfair Display Bold Roman" pitchFamily="2" charset="0"/>
                <a:sym typeface="Helvetica" pitchFamily="2" charset="0"/>
              </a:rPr>
              <a:t>Earned Media: </a:t>
            </a:r>
          </a:p>
          <a:p>
            <a:pPr algn="ctr"/>
            <a:r>
              <a:rPr lang="en-CA" sz="4400" b="1" dirty="0">
                <a:solidFill>
                  <a:srgbClr val="002060"/>
                </a:solidFill>
                <a:latin typeface="Playfair Display Bold Roman" pitchFamily="2" charset="0"/>
                <a:sym typeface="Helvetica" pitchFamily="2" charset="0"/>
              </a:rPr>
              <a:t>July 2023-June 2024 </a:t>
            </a:r>
            <a:endParaRPr lang="en-CA" sz="4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E5A9D83-F7A2-A625-6FF9-AAFC9700FB0D}"/>
              </a:ext>
            </a:extLst>
          </p:cNvPr>
          <p:cNvSpPr txBox="1">
            <a:spLocks/>
          </p:cNvSpPr>
          <p:nvPr/>
        </p:nvSpPr>
        <p:spPr>
          <a:xfrm>
            <a:off x="3788230" y="1609860"/>
            <a:ext cx="8280543" cy="4839925"/>
          </a:xfrm>
          <a:prstGeom prst="rect">
            <a:avLst/>
          </a:prstGeom>
        </p:spPr>
        <p:txBody>
          <a:bodyPr numCol="2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2000" u="sng" dirty="0">
                <a:latin typeface="Work Sans Regular Roman" pitchFamily="2" charset="0"/>
                <a:sym typeface="Helvetica" pitchFamily="2" charset="0"/>
              </a:rPr>
              <a:t>Top-Tier Media Coverage Includes: </a:t>
            </a:r>
          </a:p>
          <a:p>
            <a:pPr marL="1714500" lvl="3" indent="-342900" algn="ctr">
              <a:buFont typeface="Arial" panose="020B0604020202020204" pitchFamily="34" charset="0"/>
              <a:buChar char="•"/>
            </a:pPr>
            <a:r>
              <a:rPr lang="en-CA" sz="100" b="1" dirty="0">
                <a:latin typeface="WORK SANS SEMIBOLD ROMAN" pitchFamily="2" charset="77"/>
                <a:ea typeface="+mn-ea"/>
                <a:cs typeface="+mn-cs"/>
                <a:sym typeface="Helvetica" pitchFamily="2" charset="0"/>
              </a:rPr>
              <a:t>The Globe &amp; Mail</a:t>
            </a:r>
          </a:p>
          <a:p>
            <a:pPr marL="2171700" lvl="4" indent="-342900">
              <a:buFont typeface="Arial" panose="020B0604020202020204" pitchFamily="34" charset="0"/>
              <a:buChar char="•"/>
            </a:pPr>
            <a:r>
              <a:rPr lang="en-CA" sz="2000" b="1" i="1" dirty="0">
                <a:latin typeface="WORK SANS SEMIBOLD ROMAN" pitchFamily="2" charset="77"/>
                <a:sym typeface="Helvetica" pitchFamily="2" charset="0"/>
              </a:rPr>
              <a:t>AAA</a:t>
            </a:r>
          </a:p>
          <a:p>
            <a:pPr marL="2171700" lvl="4" indent="-342900">
              <a:buFont typeface="Arial" panose="020B0604020202020204" pitchFamily="34" charset="0"/>
              <a:buChar char="•"/>
            </a:pPr>
            <a:r>
              <a:rPr lang="en-CA" sz="2000" b="1" i="1" dirty="0">
                <a:latin typeface="WORK SANS SEMIBOLD ROMAN" pitchFamily="2" charset="77"/>
                <a:sym typeface="Helvetica" pitchFamily="2" charset="0"/>
              </a:rPr>
              <a:t>AARP</a:t>
            </a:r>
          </a:p>
          <a:p>
            <a:pPr marL="2171700" lvl="4" indent="-342900">
              <a:buFont typeface="Arial" panose="020B0604020202020204" pitchFamily="34" charset="0"/>
              <a:buChar char="•"/>
            </a:pPr>
            <a:r>
              <a:rPr lang="en-CA" sz="2000" b="1" i="1" dirty="0">
                <a:latin typeface="WORK SANS SEMIBOLD ROMAN" pitchFamily="2" charset="77"/>
                <a:sym typeface="Helvetica" pitchFamily="2" charset="0"/>
              </a:rPr>
              <a:t>Brides</a:t>
            </a:r>
          </a:p>
          <a:p>
            <a:pPr marL="2171700" lvl="4" indent="-342900">
              <a:buFont typeface="Arial" panose="020B0604020202020204" pitchFamily="34" charset="0"/>
              <a:buChar char="•"/>
            </a:pPr>
            <a:r>
              <a:rPr lang="en-CA" sz="2000" b="1" i="1" dirty="0">
                <a:latin typeface="WORK SANS SEMIBOLD ROMAN" pitchFamily="2" charset="77"/>
                <a:sym typeface="Helvetica" pitchFamily="2" charset="0"/>
              </a:rPr>
              <a:t>Conde Nast Traveler</a:t>
            </a:r>
          </a:p>
          <a:p>
            <a:pPr marL="2171700" lvl="4" indent="-342900">
              <a:buFont typeface="Arial" panose="020B0604020202020204" pitchFamily="34" charset="0"/>
              <a:buChar char="•"/>
            </a:pPr>
            <a:r>
              <a:rPr lang="en-CA" sz="2000" b="1" i="1" dirty="0">
                <a:latin typeface="WORK SANS SEMIBOLD ROMAN" pitchFamily="2" charset="77"/>
                <a:sym typeface="Helvetica" pitchFamily="2" charset="0"/>
              </a:rPr>
              <a:t>Cowboys &amp; Indians</a:t>
            </a:r>
          </a:p>
          <a:p>
            <a:pPr marL="2171700" lvl="4" indent="-342900">
              <a:buFont typeface="Arial" panose="020B0604020202020204" pitchFamily="34" charset="0"/>
              <a:buChar char="•"/>
            </a:pPr>
            <a:r>
              <a:rPr lang="en-CA" sz="2000" b="1" i="1" dirty="0">
                <a:latin typeface="WORK SANS SEMIBOLD ROMAN" pitchFamily="2" charset="77"/>
                <a:sym typeface="Helvetica" pitchFamily="2" charset="0"/>
              </a:rPr>
              <a:t>Daily Beast</a:t>
            </a:r>
          </a:p>
          <a:p>
            <a:pPr marL="2171700" lvl="4" indent="-342900">
              <a:buFont typeface="Arial" panose="020B0604020202020204" pitchFamily="34" charset="0"/>
              <a:buChar char="•"/>
            </a:pPr>
            <a:r>
              <a:rPr lang="en-CA" sz="2000" b="1" i="1" dirty="0">
                <a:latin typeface="WORK SANS SEMIBOLD ROMAN" pitchFamily="2" charset="77"/>
                <a:sym typeface="Helvetica" pitchFamily="2" charset="0"/>
              </a:rPr>
              <a:t>The Expedition</a:t>
            </a:r>
          </a:p>
          <a:p>
            <a:pPr marL="2171700" lvl="4" indent="-342900">
              <a:buFont typeface="Arial" panose="020B0604020202020204" pitchFamily="34" charset="0"/>
              <a:buChar char="•"/>
            </a:pPr>
            <a:r>
              <a:rPr lang="en-CA" sz="2000" b="1" i="1" dirty="0" err="1">
                <a:latin typeface="WORK SANS SEMIBOLD ROMAN" pitchFamily="2" charset="77"/>
                <a:sym typeface="Helvetica" pitchFamily="2" charset="0"/>
              </a:rPr>
              <a:t>Fodor’s</a:t>
            </a:r>
            <a:r>
              <a:rPr lang="en-CA" sz="2000" b="1" i="1" dirty="0">
                <a:latin typeface="WORK SANS SEMIBOLD ROMAN" pitchFamily="2" charset="77"/>
                <a:sym typeface="Helvetica" pitchFamily="2" charset="0"/>
              </a:rPr>
              <a:t> </a:t>
            </a:r>
          </a:p>
          <a:p>
            <a:pPr marL="2171700" lvl="4" indent="-342900">
              <a:buFont typeface="Arial" panose="020B0604020202020204" pitchFamily="34" charset="0"/>
              <a:buChar char="•"/>
            </a:pPr>
            <a:r>
              <a:rPr lang="en-CA" sz="2000" b="1" i="1" dirty="0">
                <a:latin typeface="WORK SANS SEMIBOLD ROMAN" pitchFamily="2" charset="77"/>
                <a:sym typeface="Helvetica" pitchFamily="2" charset="0"/>
              </a:rPr>
              <a:t>Forbes</a:t>
            </a:r>
          </a:p>
          <a:p>
            <a:pPr marL="2171700" lvl="4" indent="-342900">
              <a:buFont typeface="Arial" panose="020B0604020202020204" pitchFamily="34" charset="0"/>
              <a:buChar char="•"/>
            </a:pPr>
            <a:r>
              <a:rPr lang="en-CA" sz="2000" b="1" i="1" dirty="0">
                <a:latin typeface="WORK SANS SEMIBOLD ROMAN" pitchFamily="2" charset="77"/>
                <a:sym typeface="Helvetica" pitchFamily="2" charset="0"/>
              </a:rPr>
              <a:t>MSN</a:t>
            </a:r>
          </a:p>
          <a:p>
            <a:pPr marL="2171700" lvl="4" indent="-342900">
              <a:buFont typeface="Arial" panose="020B0604020202020204" pitchFamily="34" charset="0"/>
              <a:buChar char="•"/>
            </a:pPr>
            <a:r>
              <a:rPr lang="en-CA" sz="2000" b="1" i="1" dirty="0">
                <a:latin typeface="WORK SANS SEMIBOLD ROMAN" pitchFamily="2" charset="77"/>
                <a:sym typeface="Helvetica" pitchFamily="2" charset="0"/>
              </a:rPr>
              <a:t>Men’s Journal</a:t>
            </a:r>
          </a:p>
          <a:p>
            <a:pPr marL="2171700" lvl="4" indent="-342900">
              <a:buFont typeface="Arial" panose="020B0604020202020204" pitchFamily="34" charset="0"/>
              <a:buChar char="•"/>
            </a:pPr>
            <a:endParaRPr lang="en-CA" sz="2000" b="1" i="1" dirty="0">
              <a:latin typeface="WORK SANS SEMIBOLD ROMAN" pitchFamily="2" charset="77"/>
              <a:sym typeface="Helvetica" pitchFamily="2" charset="0"/>
            </a:endParaRPr>
          </a:p>
          <a:p>
            <a:pPr marL="2171700" lvl="4" indent="-342900">
              <a:buFont typeface="Arial" panose="020B0604020202020204" pitchFamily="34" charset="0"/>
              <a:buChar char="•"/>
            </a:pPr>
            <a:endParaRPr lang="en-CA" sz="2000" b="1" i="1" dirty="0">
              <a:latin typeface="WORK SANS SEMIBOLD ROMAN" pitchFamily="2" charset="77"/>
              <a:sym typeface="Helvetica" pitchFamily="2" charset="0"/>
            </a:endParaRPr>
          </a:p>
          <a:p>
            <a:pPr marL="2171700" lvl="4" indent="-342900">
              <a:buFont typeface="Arial" panose="020B0604020202020204" pitchFamily="34" charset="0"/>
              <a:buChar char="•"/>
            </a:pPr>
            <a:endParaRPr lang="en-CA" sz="2000" b="1" i="1" dirty="0">
              <a:latin typeface="WORK SANS SEMIBOLD ROMAN" pitchFamily="2" charset="77"/>
              <a:sym typeface="Helvetica" pitchFamily="2" charset="0"/>
            </a:endParaRPr>
          </a:p>
          <a:p>
            <a:pPr marL="2171700" lvl="4" indent="-342900">
              <a:buFont typeface="Arial" panose="020B0604020202020204" pitchFamily="34" charset="0"/>
              <a:buChar char="•"/>
            </a:pPr>
            <a:endParaRPr lang="en-CA" sz="2000" b="1" i="1" dirty="0">
              <a:latin typeface="WORK SANS SEMIBOLD ROMAN" pitchFamily="2" charset="77"/>
              <a:sym typeface="Helvetica" pitchFamily="2" charset="0"/>
            </a:endParaRPr>
          </a:p>
          <a:p>
            <a:pPr marL="2171700" lvl="4" indent="-342900">
              <a:buFont typeface="Arial" panose="020B0604020202020204" pitchFamily="34" charset="0"/>
              <a:buChar char="•"/>
            </a:pPr>
            <a:r>
              <a:rPr lang="en-CA" sz="2000" b="1" i="1" dirty="0">
                <a:latin typeface="WORK SANS SEMIBOLD ROMAN" pitchFamily="2" charset="77"/>
                <a:sym typeface="Helvetica" pitchFamily="2" charset="0"/>
              </a:rPr>
              <a:t>National Newsweek</a:t>
            </a:r>
          </a:p>
          <a:p>
            <a:pPr marL="2171700" lvl="4" indent="-342900">
              <a:buFont typeface="Arial" panose="020B0604020202020204" pitchFamily="34" charset="0"/>
              <a:buChar char="•"/>
            </a:pPr>
            <a:r>
              <a:rPr lang="en-CA" sz="2000" b="1" i="1" dirty="0">
                <a:latin typeface="WORK SANS SEMIBOLD ROMAN" pitchFamily="2" charset="77"/>
                <a:sym typeface="Helvetica" pitchFamily="2" charset="0"/>
              </a:rPr>
              <a:t>National Geographic</a:t>
            </a:r>
          </a:p>
          <a:p>
            <a:pPr marL="2171700" lvl="4" indent="-342900">
              <a:buFont typeface="Arial" panose="020B0604020202020204" pitchFamily="34" charset="0"/>
              <a:buChar char="•"/>
            </a:pPr>
            <a:r>
              <a:rPr lang="en-CA" sz="2000" b="1" i="1" dirty="0">
                <a:latin typeface="WORK SANS SEMIBOLD ROMAN" pitchFamily="2" charset="77"/>
                <a:sym typeface="Helvetica" pitchFamily="2" charset="0"/>
              </a:rPr>
              <a:t>Newsweek</a:t>
            </a:r>
          </a:p>
          <a:p>
            <a:pPr marL="2171700" lvl="4" indent="-342900">
              <a:buFont typeface="Arial" panose="020B0604020202020204" pitchFamily="34" charset="0"/>
              <a:buChar char="•"/>
            </a:pPr>
            <a:r>
              <a:rPr lang="en-CA" sz="2000" b="1" i="1" dirty="0">
                <a:latin typeface="WORK SANS SEMIBOLD ROMAN" pitchFamily="2" charset="77"/>
                <a:sym typeface="Helvetica" pitchFamily="2" charset="0"/>
              </a:rPr>
              <a:t>Paste Magazine</a:t>
            </a:r>
          </a:p>
          <a:p>
            <a:pPr marL="2171700" lvl="4" indent="-342900">
              <a:buFont typeface="Arial" panose="020B0604020202020204" pitchFamily="34" charset="0"/>
              <a:buChar char="•"/>
            </a:pPr>
            <a:r>
              <a:rPr lang="en-CA" sz="2000" b="1" i="1" dirty="0">
                <a:latin typeface="WORK SANS SEMIBOLD ROMAN" pitchFamily="2" charset="77"/>
                <a:sym typeface="Helvetica" pitchFamily="2" charset="0"/>
              </a:rPr>
              <a:t>Reader’s Digest</a:t>
            </a:r>
          </a:p>
          <a:p>
            <a:pPr marL="2171700" lvl="4" indent="-342900">
              <a:buFont typeface="Arial" panose="020B0604020202020204" pitchFamily="34" charset="0"/>
              <a:buChar char="•"/>
            </a:pPr>
            <a:r>
              <a:rPr lang="en-CA" sz="2000" b="1" i="1" dirty="0">
                <a:latin typeface="WORK SANS SEMIBOLD ROMAN" pitchFamily="2" charset="77"/>
                <a:sym typeface="Helvetica" pitchFamily="2" charset="0"/>
              </a:rPr>
              <a:t>Robb Report</a:t>
            </a:r>
          </a:p>
          <a:p>
            <a:pPr marL="2171700" lvl="4" indent="-342900">
              <a:buFont typeface="Arial" panose="020B0604020202020204" pitchFamily="34" charset="0"/>
              <a:buChar char="•"/>
            </a:pPr>
            <a:r>
              <a:rPr lang="en-CA" sz="2000" b="1" i="1" dirty="0" err="1">
                <a:latin typeface="WORK SANS SEMIBOLD ROMAN" pitchFamily="2" charset="77"/>
                <a:sym typeface="Helvetica" pitchFamily="2" charset="0"/>
              </a:rPr>
              <a:t>Thrillist</a:t>
            </a:r>
            <a:endParaRPr lang="en-CA" sz="2000" b="1" i="1" dirty="0">
              <a:latin typeface="WORK SANS SEMIBOLD ROMAN" pitchFamily="2" charset="77"/>
              <a:sym typeface="Helvetica" pitchFamily="2" charset="0"/>
            </a:endParaRPr>
          </a:p>
          <a:p>
            <a:pPr marL="2171700" lvl="4" indent="-342900">
              <a:buFont typeface="Arial" panose="020B0604020202020204" pitchFamily="34" charset="0"/>
              <a:buChar char="•"/>
            </a:pPr>
            <a:r>
              <a:rPr lang="en-CA" sz="2000" b="1" i="1" dirty="0">
                <a:latin typeface="WORK SANS SEMIBOLD ROMAN" pitchFamily="2" charset="77"/>
                <a:sym typeface="Helvetica" pitchFamily="2" charset="0"/>
              </a:rPr>
              <a:t>Travel Awaits</a:t>
            </a:r>
          </a:p>
          <a:p>
            <a:pPr marL="2171700" lvl="4" indent="-342900">
              <a:buFont typeface="Arial" panose="020B0604020202020204" pitchFamily="34" charset="0"/>
              <a:buChar char="•"/>
            </a:pPr>
            <a:r>
              <a:rPr lang="en-CA" sz="2000" b="1" i="1" dirty="0">
                <a:latin typeface="WORK SANS SEMIBOLD ROMAN" pitchFamily="2" charset="77"/>
                <a:sym typeface="Helvetica" pitchFamily="2" charset="0"/>
              </a:rPr>
              <a:t>Travel Pulse</a:t>
            </a:r>
          </a:p>
          <a:p>
            <a:pPr marL="2171700" lvl="4" indent="-342900">
              <a:buFont typeface="Arial" panose="020B0604020202020204" pitchFamily="34" charset="0"/>
              <a:buChar char="•"/>
            </a:pPr>
            <a:r>
              <a:rPr lang="en-CA" sz="2000" b="1" i="1" dirty="0">
                <a:latin typeface="WORK SANS SEMIBOLD ROMAN" pitchFamily="2" charset="77"/>
                <a:sym typeface="Helvetica" pitchFamily="2" charset="0"/>
              </a:rPr>
              <a:t>Travel + Leisure</a:t>
            </a:r>
          </a:p>
          <a:p>
            <a:pPr marL="2171700" lvl="4" indent="-342900">
              <a:buFont typeface="Arial" panose="020B0604020202020204" pitchFamily="34" charset="0"/>
              <a:buChar char="•"/>
            </a:pPr>
            <a:r>
              <a:rPr lang="en-CA" sz="2000" b="1" i="1" dirty="0" err="1">
                <a:latin typeface="WORK SANS SEMIBOLD ROMAN" pitchFamily="2" charset="77"/>
                <a:sym typeface="Helvetica" pitchFamily="2" charset="0"/>
              </a:rPr>
              <a:t>TripSavvy</a:t>
            </a:r>
            <a:endParaRPr lang="en-CA" sz="2000" b="1" i="1" dirty="0">
              <a:latin typeface="WORK SANS SEMIBOLD ROMAN" pitchFamily="2" charset="77"/>
              <a:sym typeface="Helvetica" pitchFamily="2" charset="0"/>
            </a:endParaRPr>
          </a:p>
          <a:p>
            <a:pPr marL="2171700" lvl="4" indent="-342900">
              <a:buFont typeface="Arial" panose="020B0604020202020204" pitchFamily="34" charset="0"/>
              <a:buChar char="•"/>
            </a:pPr>
            <a:r>
              <a:rPr lang="en-CA" sz="2000" b="1" i="1" dirty="0">
                <a:latin typeface="WORK SANS SEMIBOLD ROMAN" pitchFamily="2" charset="77"/>
                <a:sym typeface="Helvetica" pitchFamily="2" charset="0"/>
              </a:rPr>
              <a:t>Outdoors Wire</a:t>
            </a:r>
          </a:p>
          <a:p>
            <a:pPr marL="2171700" lvl="4" indent="-342900">
              <a:buFont typeface="Arial" panose="020B0604020202020204" pitchFamily="34" charset="0"/>
              <a:buChar char="•"/>
            </a:pPr>
            <a:r>
              <a:rPr lang="en-CA" sz="2000" b="1" i="1" dirty="0">
                <a:latin typeface="WORK SANS SEMIBOLD ROMAN" pitchFamily="2" charset="77"/>
                <a:sym typeface="Helvetica" pitchFamily="2" charset="0"/>
              </a:rPr>
              <a:t>USA Today</a:t>
            </a:r>
          </a:p>
          <a:p>
            <a:pPr marL="2171700" lvl="4" indent="-342900">
              <a:buFont typeface="Arial" panose="020B0604020202020204" pitchFamily="34" charset="0"/>
              <a:buChar char="•"/>
            </a:pPr>
            <a:r>
              <a:rPr lang="en-CA" sz="2000" b="1" i="1" dirty="0">
                <a:latin typeface="WORK SANS SEMIBOLD ROMAN" pitchFamily="2" charset="77"/>
                <a:sym typeface="Helvetica" pitchFamily="2" charset="0"/>
              </a:rPr>
              <a:t>Via</a:t>
            </a:r>
          </a:p>
          <a:p>
            <a:pPr lvl="4"/>
            <a:endParaRPr lang="en-CA" sz="2500" b="1" dirty="0">
              <a:latin typeface="WORK SANS SEMIBOLD ROMAN" pitchFamily="2" charset="77"/>
              <a:sym typeface="Helvetica" pitchFamily="2" charset="0"/>
            </a:endParaRPr>
          </a:p>
          <a:p>
            <a:pPr marL="2171700" lvl="4" indent="-342900">
              <a:buFont typeface="Arial" panose="020B0604020202020204" pitchFamily="34" charset="0"/>
              <a:buChar char="•"/>
            </a:pPr>
            <a:endParaRPr lang="en-CA" sz="2500" b="1" dirty="0">
              <a:latin typeface="WORK SANS SEMIBOLD ROMAN" pitchFamily="2" charset="77"/>
              <a:sym typeface="Helvetica" pitchFamily="2" charset="0"/>
            </a:endParaRPr>
          </a:p>
          <a:p>
            <a:pPr marL="2171700" lvl="4" indent="-342900">
              <a:buFont typeface="Arial" panose="020B0604020202020204" pitchFamily="34" charset="0"/>
              <a:buChar char="•"/>
            </a:pPr>
            <a:endParaRPr lang="en-CA" sz="2500" b="1" dirty="0">
              <a:latin typeface="WORK SANS SEMIBOLD ROMAN" pitchFamily="2" charset="77"/>
              <a:sym typeface="Helvetica" pitchFamily="2" charset="0"/>
            </a:endParaRPr>
          </a:p>
          <a:p>
            <a:pPr lvl="5" algn="just"/>
            <a:endParaRPr lang="en-CA" sz="2400" b="1" dirty="0">
              <a:latin typeface="WORK SANS SEMIBOLD ROMAN" pitchFamily="2" charset="77"/>
              <a:sym typeface="Helvetica" pitchFamily="2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3BD0521-86F3-4F6E-699F-78B9365AD3AE}"/>
              </a:ext>
            </a:extLst>
          </p:cNvPr>
          <p:cNvCxnSpPr>
            <a:cxnSpLocks/>
          </p:cNvCxnSpPr>
          <p:nvPr/>
        </p:nvCxnSpPr>
        <p:spPr>
          <a:xfrm>
            <a:off x="3770290" y="1446550"/>
            <a:ext cx="0" cy="394873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8222" y="5849220"/>
            <a:ext cx="978515" cy="8626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CAC0E9-4A33-AF5C-3A00-24EE02915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2288" y="6280546"/>
            <a:ext cx="2057860" cy="30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610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B79F076-68EA-6590-E610-29C351F4446B}"/>
              </a:ext>
            </a:extLst>
          </p:cNvPr>
          <p:cNvCxnSpPr>
            <a:cxnSpLocks/>
          </p:cNvCxnSpPr>
          <p:nvPr/>
        </p:nvCxnSpPr>
        <p:spPr>
          <a:xfrm>
            <a:off x="4922495" y="1029321"/>
            <a:ext cx="0" cy="50577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41502C5F-DDB6-2B0B-A431-A9A3C41F727F}"/>
              </a:ext>
            </a:extLst>
          </p:cNvPr>
          <p:cNvSpPr txBox="1">
            <a:spLocks/>
          </p:cNvSpPr>
          <p:nvPr/>
        </p:nvSpPr>
        <p:spPr>
          <a:xfrm>
            <a:off x="5853113" y="107388"/>
            <a:ext cx="5570483" cy="6927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1600" b="1" dirty="0">
                <a:latin typeface="Work Sans Bold Roman" pitchFamily="2" charset="0"/>
                <a:sym typeface="Helvetica" pitchFamily="2" charset="0"/>
              </a:rPr>
              <a:t>Top Earned Media Articles | FY ‘23 –’24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7D22E0D-EE12-AAB6-5D07-0B9882A3CFF2}"/>
              </a:ext>
            </a:extLst>
          </p:cNvPr>
          <p:cNvSpPr txBox="1"/>
          <p:nvPr/>
        </p:nvSpPr>
        <p:spPr>
          <a:xfrm>
            <a:off x="1475428" y="3023619"/>
            <a:ext cx="1804736" cy="307777"/>
          </a:xfrm>
          <a:prstGeom prst="rect">
            <a:avLst/>
          </a:prstGeom>
          <a:solidFill>
            <a:srgbClr val="ED7D3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Travel + Leisure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DE79BE4-E568-7596-68AA-86DD74EDAC98}"/>
              </a:ext>
            </a:extLst>
          </p:cNvPr>
          <p:cNvSpPr txBox="1"/>
          <p:nvPr/>
        </p:nvSpPr>
        <p:spPr>
          <a:xfrm>
            <a:off x="6232908" y="6433570"/>
            <a:ext cx="1541813" cy="307777"/>
          </a:xfrm>
          <a:prstGeom prst="rect">
            <a:avLst/>
          </a:prstGeom>
          <a:solidFill>
            <a:srgbClr val="ED7D3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Newsweek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EF33777-F5C5-5BA7-E0B6-CBDE2BEA6524}"/>
              </a:ext>
            </a:extLst>
          </p:cNvPr>
          <p:cNvSpPr txBox="1"/>
          <p:nvPr/>
        </p:nvSpPr>
        <p:spPr>
          <a:xfrm>
            <a:off x="6282462" y="3214641"/>
            <a:ext cx="1442704" cy="261610"/>
          </a:xfrm>
          <a:prstGeom prst="rect">
            <a:avLst/>
          </a:prstGeom>
          <a:solidFill>
            <a:srgbClr val="ED7D3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AARP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53FDD59-9AB2-C031-654D-FC96AFE5EEE8}"/>
              </a:ext>
            </a:extLst>
          </p:cNvPr>
          <p:cNvSpPr txBox="1"/>
          <p:nvPr/>
        </p:nvSpPr>
        <p:spPr>
          <a:xfrm>
            <a:off x="9554223" y="3214641"/>
            <a:ext cx="1455300" cy="261610"/>
          </a:xfrm>
          <a:prstGeom prst="rect">
            <a:avLst/>
          </a:prstGeom>
          <a:solidFill>
            <a:srgbClr val="ED7D3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USA Today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8DC381D-F285-1A54-5902-7BEDA8364054}"/>
              </a:ext>
            </a:extLst>
          </p:cNvPr>
          <p:cNvSpPr txBox="1"/>
          <p:nvPr/>
        </p:nvSpPr>
        <p:spPr>
          <a:xfrm>
            <a:off x="9294356" y="6453426"/>
            <a:ext cx="1975034" cy="246221"/>
          </a:xfrm>
          <a:prstGeom prst="rect">
            <a:avLst/>
          </a:prstGeom>
          <a:solidFill>
            <a:srgbClr val="ED7D3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Fodor’s 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00364A7-FB2D-9178-ACDE-E4BC6E8AA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3084" y="3552451"/>
            <a:ext cx="3350962" cy="28803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5C275F3-BEA9-29C9-FB1A-2392A5715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097" y="3667677"/>
            <a:ext cx="3405399" cy="268892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EC95B98-6A36-6D84-F459-C0A56251C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440" y="151530"/>
            <a:ext cx="2592646" cy="269106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1FC6866-0F40-A33B-CF0E-1AC390E8FD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9361" y="592374"/>
            <a:ext cx="2049798" cy="24687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143FFA0-AB41-9B08-558E-854E37E3A2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6381" y="389224"/>
            <a:ext cx="2667215" cy="2792344"/>
          </a:xfrm>
          <a:prstGeom prst="rect">
            <a:avLst/>
          </a:prstGeom>
        </p:spPr>
      </p:pic>
      <p:pic>
        <p:nvPicPr>
          <p:cNvPr id="2" name="Picture 1" descr="A bird&amp;#39;s eye view of a body of water&#10;&#10;Description automatically generated">
            <a:extLst>
              <a:ext uri="{FF2B5EF4-FFF2-40B4-BE49-F238E27FC236}">
                <a16:creationId xmlns:a16="http://schemas.microsoft.com/office/drawing/2014/main" id="{9ECEAD5B-75E1-F8A5-F22A-A066DB4967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865" y="3425948"/>
            <a:ext cx="2964701" cy="28479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D0EA6A-20AD-9781-CA7D-D4A9CE06CE6D}"/>
              </a:ext>
            </a:extLst>
          </p:cNvPr>
          <p:cNvSpPr txBox="1"/>
          <p:nvPr/>
        </p:nvSpPr>
        <p:spPr>
          <a:xfrm>
            <a:off x="1470407" y="6357370"/>
            <a:ext cx="1798988" cy="307777"/>
          </a:xfrm>
          <a:prstGeom prst="rect">
            <a:avLst/>
          </a:prstGeom>
          <a:solidFill>
            <a:srgbClr val="ED7D3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b="1" dirty="0">
                <a:ea typeface="Calibri"/>
                <a:cs typeface="Calibri"/>
              </a:rPr>
              <a:t>AFAR </a:t>
            </a:r>
          </a:p>
        </p:txBody>
      </p:sp>
    </p:spTree>
    <p:extLst>
      <p:ext uri="{BB962C8B-B14F-4D97-AF65-F5344CB8AC3E}">
        <p14:creationId xmlns:p14="http://schemas.microsoft.com/office/powerpoint/2010/main" val="1704485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>
          <a:extLst>
            <a:ext uri="{FF2B5EF4-FFF2-40B4-BE49-F238E27FC236}">
              <a16:creationId xmlns:a16="http://schemas.microsoft.com/office/drawing/2014/main" id="{B5BC3017-EE7E-F790-A58B-CF08CBD15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3E1284C-B2AF-635C-1DE3-BB41A0E64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0483" y="5490038"/>
            <a:ext cx="8386233" cy="1692403"/>
          </a:xfrm>
          <a:solidFill>
            <a:srgbClr val="D9D9D9">
              <a:alpha val="47843"/>
            </a:srgb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CA" sz="3800" b="1" dirty="0">
                <a:solidFill>
                  <a:srgbClr val="002060"/>
                </a:solidFill>
                <a:latin typeface="Playfair Display Bold Roman" pitchFamily="2" charset="0"/>
                <a:sym typeface="Helvetica" pitchFamily="2" charset="0"/>
              </a:rPr>
              <a:t>FY24 US/Domestic Market </a:t>
            </a:r>
          </a:p>
          <a:p>
            <a:r>
              <a:rPr lang="en-CA" sz="3800" b="1" dirty="0">
                <a:solidFill>
                  <a:srgbClr val="002060"/>
                </a:solidFill>
                <a:latin typeface="Playfair Display Bold Roman" pitchFamily="2" charset="0"/>
                <a:sym typeface="Helvetica" pitchFamily="2" charset="0"/>
              </a:rPr>
              <a:t>July 2024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EFF9A65B-A31E-4B0F-3FD1-286B748D3A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81A65C-192E-A6FC-EFAA-0D33672C9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FDE397-4EC5-6339-85C9-9AD1583C23DF}"/>
              </a:ext>
            </a:extLst>
          </p:cNvPr>
          <p:cNvSpPr txBox="1"/>
          <p:nvPr/>
        </p:nvSpPr>
        <p:spPr>
          <a:xfrm>
            <a:off x="2996837" y="5490038"/>
            <a:ext cx="61983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dirty="0"/>
            </a:br>
            <a:endParaRPr lang="en-US" dirty="0"/>
          </a:p>
        </p:txBody>
      </p:sp>
      <p:pic>
        <p:nvPicPr>
          <p:cNvPr id="4" name="object 7">
            <a:extLst>
              <a:ext uri="{FF2B5EF4-FFF2-40B4-BE49-F238E27FC236}">
                <a16:creationId xmlns:a16="http://schemas.microsoft.com/office/drawing/2014/main" id="{22FA6304-E6FE-E790-A185-92FF2BBB2E4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06742" y="5634579"/>
            <a:ext cx="978515" cy="86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12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16294</TotalTime>
  <Words>117</Words>
  <Application>Microsoft Office PowerPoint</Application>
  <PresentationFormat>Widescreen</PresentationFormat>
  <Paragraphs>55</Paragraphs>
  <Slides>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Ashton Marcus</dc:creator>
  <cp:lastModifiedBy>Wendy Gordon</cp:lastModifiedBy>
  <cp:revision>363</cp:revision>
  <dcterms:created xsi:type="dcterms:W3CDTF">2022-05-16T16:42:15Z</dcterms:created>
  <dcterms:modified xsi:type="dcterms:W3CDTF">2024-09-06T18:28:48Z</dcterms:modified>
</cp:coreProperties>
</file>